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3" r:id="rId10"/>
    <p:sldId id="270" r:id="rId11"/>
    <p:sldId id="277" r:id="rId12"/>
    <p:sldId id="276" r:id="rId13"/>
    <p:sldId id="275" r:id="rId14"/>
    <p:sldId id="274" r:id="rId15"/>
    <p:sldId id="266" r:id="rId16"/>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30" d="100"/>
          <a:sy n="130" d="100"/>
        </p:scale>
        <p:origin x="1123"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Banks" userId="e4003a43-4ad7-4d79-a39f-00cbc6e3a0d5" providerId="ADAL" clId="{2BA1BF5F-D185-4BEB-8BE1-79F946DF3B67}"/>
    <pc:docChg chg="undo custSel addSld delSld modSld">
      <pc:chgData name="Tom Banks" userId="e4003a43-4ad7-4d79-a39f-00cbc6e3a0d5" providerId="ADAL" clId="{2BA1BF5F-D185-4BEB-8BE1-79F946DF3B67}" dt="2025-10-13T14:22:34.885" v="156"/>
      <pc:docMkLst>
        <pc:docMk/>
      </pc:docMkLst>
      <pc:sldChg chg="modSp mod">
        <pc:chgData name="Tom Banks" userId="e4003a43-4ad7-4d79-a39f-00cbc6e3a0d5" providerId="ADAL" clId="{2BA1BF5F-D185-4BEB-8BE1-79F946DF3B67}" dt="2025-10-13T14:11:36.659" v="46" actId="14100"/>
        <pc:sldMkLst>
          <pc:docMk/>
          <pc:sldMk cId="3049483886" sldId="258"/>
        </pc:sldMkLst>
        <pc:spChg chg="mod">
          <ac:chgData name="Tom Banks" userId="e4003a43-4ad7-4d79-a39f-00cbc6e3a0d5" providerId="ADAL" clId="{2BA1BF5F-D185-4BEB-8BE1-79F946DF3B67}" dt="2025-10-13T14:11:36.659" v="46" actId="14100"/>
          <ac:spMkLst>
            <pc:docMk/>
            <pc:sldMk cId="3049483886" sldId="258"/>
            <ac:spMk id="6" creationId="{E75BBE26-0E13-8E2A-5BAF-A450B00A85BD}"/>
          </ac:spMkLst>
        </pc:spChg>
      </pc:sldChg>
      <pc:sldChg chg="modSp mod">
        <pc:chgData name="Tom Banks" userId="e4003a43-4ad7-4d79-a39f-00cbc6e3a0d5" providerId="ADAL" clId="{2BA1BF5F-D185-4BEB-8BE1-79F946DF3B67}" dt="2025-10-13T14:12:23.014" v="51" actId="20577"/>
        <pc:sldMkLst>
          <pc:docMk/>
          <pc:sldMk cId="191243481" sldId="259"/>
        </pc:sldMkLst>
        <pc:spChg chg="mod">
          <ac:chgData name="Tom Banks" userId="e4003a43-4ad7-4d79-a39f-00cbc6e3a0d5" providerId="ADAL" clId="{2BA1BF5F-D185-4BEB-8BE1-79F946DF3B67}" dt="2025-10-13T14:12:23.014" v="51" actId="20577"/>
          <ac:spMkLst>
            <pc:docMk/>
            <pc:sldMk cId="191243481" sldId="259"/>
            <ac:spMk id="6" creationId="{61D9F60F-F13B-1086-50C1-85D73CC0740F}"/>
          </ac:spMkLst>
        </pc:spChg>
      </pc:sldChg>
      <pc:sldChg chg="modSp mod">
        <pc:chgData name="Tom Banks" userId="e4003a43-4ad7-4d79-a39f-00cbc6e3a0d5" providerId="ADAL" clId="{2BA1BF5F-D185-4BEB-8BE1-79F946DF3B67}" dt="2025-10-13T14:16:54.551" v="109" actId="1076"/>
        <pc:sldMkLst>
          <pc:docMk/>
          <pc:sldMk cId="3356791903" sldId="260"/>
        </pc:sldMkLst>
        <pc:spChg chg="mod">
          <ac:chgData name="Tom Banks" userId="e4003a43-4ad7-4d79-a39f-00cbc6e3a0d5" providerId="ADAL" clId="{2BA1BF5F-D185-4BEB-8BE1-79F946DF3B67}" dt="2025-10-13T14:16:30.567" v="108" actId="12"/>
          <ac:spMkLst>
            <pc:docMk/>
            <pc:sldMk cId="3356791903" sldId="260"/>
            <ac:spMk id="2" creationId="{DF6A6CD2-88E8-9610-81B4-3451EA6069CB}"/>
          </ac:spMkLst>
        </pc:spChg>
        <pc:graphicFrameChg chg="mod">
          <ac:chgData name="Tom Banks" userId="e4003a43-4ad7-4d79-a39f-00cbc6e3a0d5" providerId="ADAL" clId="{2BA1BF5F-D185-4BEB-8BE1-79F946DF3B67}" dt="2025-10-13T14:16:54.551" v="109" actId="1076"/>
          <ac:graphicFrameMkLst>
            <pc:docMk/>
            <pc:sldMk cId="3356791903" sldId="260"/>
            <ac:graphicFrameMk id="5" creationId="{5A182FA8-E1AB-D63D-6ECD-2D907EE595F6}"/>
          </ac:graphicFrameMkLst>
        </pc:graphicFrameChg>
      </pc:sldChg>
      <pc:sldChg chg="modSp mod">
        <pc:chgData name="Tom Banks" userId="e4003a43-4ad7-4d79-a39f-00cbc6e3a0d5" providerId="ADAL" clId="{2BA1BF5F-D185-4BEB-8BE1-79F946DF3B67}" dt="2025-10-13T14:21:09.419" v="140" actId="20577"/>
        <pc:sldMkLst>
          <pc:docMk/>
          <pc:sldMk cId="3285007833" sldId="261"/>
        </pc:sldMkLst>
        <pc:spChg chg="mod">
          <ac:chgData name="Tom Banks" userId="e4003a43-4ad7-4d79-a39f-00cbc6e3a0d5" providerId="ADAL" clId="{2BA1BF5F-D185-4BEB-8BE1-79F946DF3B67}" dt="2025-10-13T14:20:38.941" v="139" actId="2711"/>
          <ac:spMkLst>
            <pc:docMk/>
            <pc:sldMk cId="3285007833" sldId="261"/>
            <ac:spMk id="2" creationId="{282A97B3-2922-B00E-5223-36C9D9090A0A}"/>
          </ac:spMkLst>
        </pc:spChg>
        <pc:spChg chg="mod">
          <ac:chgData name="Tom Banks" userId="e4003a43-4ad7-4d79-a39f-00cbc6e3a0d5" providerId="ADAL" clId="{2BA1BF5F-D185-4BEB-8BE1-79F946DF3B67}" dt="2025-10-13T14:21:09.419" v="140" actId="20577"/>
          <ac:spMkLst>
            <pc:docMk/>
            <pc:sldMk cId="3285007833" sldId="261"/>
            <ac:spMk id="4" creationId="{04783345-C545-CED1-568E-A1725BB54AFE}"/>
          </ac:spMkLst>
        </pc:spChg>
        <pc:picChg chg="mod">
          <ac:chgData name="Tom Banks" userId="e4003a43-4ad7-4d79-a39f-00cbc6e3a0d5" providerId="ADAL" clId="{2BA1BF5F-D185-4BEB-8BE1-79F946DF3B67}" dt="2025-10-13T14:18:42.029" v="111" actId="1076"/>
          <ac:picMkLst>
            <pc:docMk/>
            <pc:sldMk cId="3285007833" sldId="261"/>
            <ac:picMk id="3" creationId="{B16F9FF0-9213-3BFF-5463-418DC945D99B}"/>
          </ac:picMkLst>
        </pc:picChg>
      </pc:sldChg>
      <pc:sldChg chg="addSp delSp modSp mod">
        <pc:chgData name="Tom Banks" userId="e4003a43-4ad7-4d79-a39f-00cbc6e3a0d5" providerId="ADAL" clId="{2BA1BF5F-D185-4BEB-8BE1-79F946DF3B67}" dt="2025-10-13T14:13:44.936" v="63" actId="20577"/>
        <pc:sldMkLst>
          <pc:docMk/>
          <pc:sldMk cId="2755977508" sldId="262"/>
        </pc:sldMkLst>
        <pc:spChg chg="del">
          <ac:chgData name="Tom Banks" userId="e4003a43-4ad7-4d79-a39f-00cbc6e3a0d5" providerId="ADAL" clId="{2BA1BF5F-D185-4BEB-8BE1-79F946DF3B67}" dt="2025-10-13T14:13:17.081" v="56" actId="478"/>
          <ac:spMkLst>
            <pc:docMk/>
            <pc:sldMk cId="2755977508" sldId="262"/>
            <ac:spMk id="2" creationId="{623E1137-5874-5AF5-E33D-0283DCF09A03}"/>
          </ac:spMkLst>
        </pc:spChg>
        <pc:graphicFrameChg chg="mod modGraphic">
          <ac:chgData name="Tom Banks" userId="e4003a43-4ad7-4d79-a39f-00cbc6e3a0d5" providerId="ADAL" clId="{2BA1BF5F-D185-4BEB-8BE1-79F946DF3B67}" dt="2025-10-13T14:13:44.936" v="63" actId="20577"/>
          <ac:graphicFrameMkLst>
            <pc:docMk/>
            <pc:sldMk cId="2755977508" sldId="262"/>
            <ac:graphicFrameMk id="5" creationId="{BB7A6755-CF87-7230-570A-7309BBAF653F}"/>
          </ac:graphicFrameMkLst>
        </pc:graphicFrameChg>
        <pc:picChg chg="del">
          <ac:chgData name="Tom Banks" userId="e4003a43-4ad7-4d79-a39f-00cbc6e3a0d5" providerId="ADAL" clId="{2BA1BF5F-D185-4BEB-8BE1-79F946DF3B67}" dt="2025-10-13T14:13:03.993" v="52" actId="478"/>
          <ac:picMkLst>
            <pc:docMk/>
            <pc:sldMk cId="2755977508" sldId="262"/>
            <ac:picMk id="3" creationId="{CFE197E3-816B-103F-5443-0FF70B38E1D9}"/>
          </ac:picMkLst>
        </pc:picChg>
        <pc:picChg chg="add mod ord">
          <ac:chgData name="Tom Banks" userId="e4003a43-4ad7-4d79-a39f-00cbc6e3a0d5" providerId="ADAL" clId="{2BA1BF5F-D185-4BEB-8BE1-79F946DF3B67}" dt="2025-10-13T14:13:33.578" v="60" actId="1076"/>
          <ac:picMkLst>
            <pc:docMk/>
            <pc:sldMk cId="2755977508" sldId="262"/>
            <ac:picMk id="6" creationId="{B56A260E-BF05-0A5C-4E38-14F45B4DA304}"/>
          </ac:picMkLst>
        </pc:picChg>
      </pc:sldChg>
      <pc:sldChg chg="addSp delSp modSp mod">
        <pc:chgData name="Tom Banks" userId="e4003a43-4ad7-4d79-a39f-00cbc6e3a0d5" providerId="ADAL" clId="{2BA1BF5F-D185-4BEB-8BE1-79F946DF3B67}" dt="2025-10-13T14:15:17.769" v="75" actId="14734"/>
        <pc:sldMkLst>
          <pc:docMk/>
          <pc:sldMk cId="2212214201" sldId="264"/>
        </pc:sldMkLst>
        <pc:spChg chg="del">
          <ac:chgData name="Tom Banks" userId="e4003a43-4ad7-4d79-a39f-00cbc6e3a0d5" providerId="ADAL" clId="{2BA1BF5F-D185-4BEB-8BE1-79F946DF3B67}" dt="2025-10-13T14:14:54.492" v="67" actId="478"/>
          <ac:spMkLst>
            <pc:docMk/>
            <pc:sldMk cId="2212214201" sldId="264"/>
            <ac:spMk id="2" creationId="{1156B0D5-CD92-3A4E-5E05-AA4D983A4A24}"/>
          </ac:spMkLst>
        </pc:spChg>
        <pc:graphicFrameChg chg="mod modGraphic">
          <ac:chgData name="Tom Banks" userId="e4003a43-4ad7-4d79-a39f-00cbc6e3a0d5" providerId="ADAL" clId="{2BA1BF5F-D185-4BEB-8BE1-79F946DF3B67}" dt="2025-10-13T14:15:17.769" v="75" actId="14734"/>
          <ac:graphicFrameMkLst>
            <pc:docMk/>
            <pc:sldMk cId="2212214201" sldId="264"/>
            <ac:graphicFrameMk id="5" creationId="{F9BDBC17-CD2E-90F4-A5E7-9D45B87765A4}"/>
          </ac:graphicFrameMkLst>
        </pc:graphicFrameChg>
        <pc:picChg chg="del">
          <ac:chgData name="Tom Banks" userId="e4003a43-4ad7-4d79-a39f-00cbc6e3a0d5" providerId="ADAL" clId="{2BA1BF5F-D185-4BEB-8BE1-79F946DF3B67}" dt="2025-10-13T14:14:47.417" v="64" actId="478"/>
          <ac:picMkLst>
            <pc:docMk/>
            <pc:sldMk cId="2212214201" sldId="264"/>
            <ac:picMk id="3" creationId="{1C0FE35C-D015-5924-5AA8-4FAE00537F08}"/>
          </ac:picMkLst>
        </pc:picChg>
        <pc:picChg chg="add mod ord">
          <ac:chgData name="Tom Banks" userId="e4003a43-4ad7-4d79-a39f-00cbc6e3a0d5" providerId="ADAL" clId="{2BA1BF5F-D185-4BEB-8BE1-79F946DF3B67}" dt="2025-10-13T14:14:52.508" v="66" actId="167"/>
          <ac:picMkLst>
            <pc:docMk/>
            <pc:sldMk cId="2212214201" sldId="264"/>
            <ac:picMk id="6" creationId="{3AC1E9C2-1C91-6BAC-5047-CE0493D42E70}"/>
          </ac:picMkLst>
        </pc:picChg>
      </pc:sldChg>
      <pc:sldChg chg="delSp modSp mod">
        <pc:chgData name="Tom Banks" userId="e4003a43-4ad7-4d79-a39f-00cbc6e3a0d5" providerId="ADAL" clId="{2BA1BF5F-D185-4BEB-8BE1-79F946DF3B67}" dt="2025-10-13T14:19:47.994" v="117" actId="1076"/>
        <pc:sldMkLst>
          <pc:docMk/>
          <pc:sldMk cId="760599453" sldId="265"/>
        </pc:sldMkLst>
        <pc:spChg chg="del">
          <ac:chgData name="Tom Banks" userId="e4003a43-4ad7-4d79-a39f-00cbc6e3a0d5" providerId="ADAL" clId="{2BA1BF5F-D185-4BEB-8BE1-79F946DF3B67}" dt="2025-10-13T14:18:44.085" v="112" actId="478"/>
          <ac:spMkLst>
            <pc:docMk/>
            <pc:sldMk cId="760599453" sldId="265"/>
            <ac:spMk id="2" creationId="{E8B5FDB1-5538-DC46-5C8D-0386BD9BBC8C}"/>
          </ac:spMkLst>
        </pc:spChg>
        <pc:graphicFrameChg chg="mod modGraphic">
          <ac:chgData name="Tom Banks" userId="e4003a43-4ad7-4d79-a39f-00cbc6e3a0d5" providerId="ADAL" clId="{2BA1BF5F-D185-4BEB-8BE1-79F946DF3B67}" dt="2025-10-13T14:19:47.994" v="117" actId="1076"/>
          <ac:graphicFrameMkLst>
            <pc:docMk/>
            <pc:sldMk cId="760599453" sldId="265"/>
            <ac:graphicFrameMk id="5" creationId="{2BEE4F89-4408-F00A-3DA8-BFCBC572C119}"/>
          </ac:graphicFrameMkLst>
        </pc:graphicFrameChg>
      </pc:sldChg>
      <pc:sldChg chg="modSp mod">
        <pc:chgData name="Tom Banks" userId="e4003a43-4ad7-4d79-a39f-00cbc6e3a0d5" providerId="ADAL" clId="{2BA1BF5F-D185-4BEB-8BE1-79F946DF3B67}" dt="2025-10-13T14:22:18.006" v="148" actId="1076"/>
        <pc:sldMkLst>
          <pc:docMk/>
          <pc:sldMk cId="3120658537" sldId="270"/>
        </pc:sldMkLst>
        <pc:spChg chg="mod">
          <ac:chgData name="Tom Banks" userId="e4003a43-4ad7-4d79-a39f-00cbc6e3a0d5" providerId="ADAL" clId="{2BA1BF5F-D185-4BEB-8BE1-79F946DF3B67}" dt="2025-10-13T14:22:18.006" v="148" actId="1076"/>
          <ac:spMkLst>
            <pc:docMk/>
            <pc:sldMk cId="3120658537" sldId="270"/>
            <ac:spMk id="4" creationId="{1CFA53F3-F0F5-4362-4434-1CA64B94EA7D}"/>
          </ac:spMkLst>
        </pc:spChg>
      </pc:sldChg>
      <pc:sldChg chg="del">
        <pc:chgData name="Tom Banks" userId="e4003a43-4ad7-4d79-a39f-00cbc6e3a0d5" providerId="ADAL" clId="{2BA1BF5F-D185-4BEB-8BE1-79F946DF3B67}" dt="2025-10-13T14:22:24.838" v="151" actId="47"/>
        <pc:sldMkLst>
          <pc:docMk/>
          <pc:sldMk cId="1655039066" sldId="271"/>
        </pc:sldMkLst>
      </pc:sldChg>
      <pc:sldChg chg="del">
        <pc:chgData name="Tom Banks" userId="e4003a43-4ad7-4d79-a39f-00cbc6e3a0d5" providerId="ADAL" clId="{2BA1BF5F-D185-4BEB-8BE1-79F946DF3B67}" dt="2025-10-13T14:22:25.824" v="152" actId="47"/>
        <pc:sldMkLst>
          <pc:docMk/>
          <pc:sldMk cId="1263486907" sldId="272"/>
        </pc:sldMkLst>
      </pc:sldChg>
      <pc:sldChg chg="modSp mod">
        <pc:chgData name="Tom Banks" userId="e4003a43-4ad7-4d79-a39f-00cbc6e3a0d5" providerId="ADAL" clId="{2BA1BF5F-D185-4BEB-8BE1-79F946DF3B67}" dt="2025-10-13T14:21:51.809" v="143" actId="20577"/>
        <pc:sldMkLst>
          <pc:docMk/>
          <pc:sldMk cId="2070466118" sldId="273"/>
        </pc:sldMkLst>
        <pc:spChg chg="mod">
          <ac:chgData name="Tom Banks" userId="e4003a43-4ad7-4d79-a39f-00cbc6e3a0d5" providerId="ADAL" clId="{2BA1BF5F-D185-4BEB-8BE1-79F946DF3B67}" dt="2025-10-13T14:21:51.809" v="143" actId="20577"/>
          <ac:spMkLst>
            <pc:docMk/>
            <pc:sldMk cId="2070466118" sldId="273"/>
            <ac:spMk id="5" creationId="{7C0CE318-2120-E324-9292-5A86D8597144}"/>
          </ac:spMkLst>
        </pc:spChg>
      </pc:sldChg>
      <pc:sldChg chg="add">
        <pc:chgData name="Tom Banks" userId="e4003a43-4ad7-4d79-a39f-00cbc6e3a0d5" providerId="ADAL" clId="{2BA1BF5F-D185-4BEB-8BE1-79F946DF3B67}" dt="2025-10-13T14:22:31.324" v="153"/>
        <pc:sldMkLst>
          <pc:docMk/>
          <pc:sldMk cId="1720532140" sldId="274"/>
        </pc:sldMkLst>
      </pc:sldChg>
      <pc:sldChg chg="add del">
        <pc:chgData name="Tom Banks" userId="e4003a43-4ad7-4d79-a39f-00cbc6e3a0d5" providerId="ADAL" clId="{2BA1BF5F-D185-4BEB-8BE1-79F946DF3B67}" dt="2025-10-13T14:22:24.069" v="150" actId="47"/>
        <pc:sldMkLst>
          <pc:docMk/>
          <pc:sldMk cId="3964462231" sldId="274"/>
        </pc:sldMkLst>
      </pc:sldChg>
      <pc:sldChg chg="add">
        <pc:chgData name="Tom Banks" userId="e4003a43-4ad7-4d79-a39f-00cbc6e3a0d5" providerId="ADAL" clId="{2BA1BF5F-D185-4BEB-8BE1-79F946DF3B67}" dt="2025-10-13T14:22:32.913" v="154"/>
        <pc:sldMkLst>
          <pc:docMk/>
          <pc:sldMk cId="2536211415" sldId="275"/>
        </pc:sldMkLst>
      </pc:sldChg>
      <pc:sldChg chg="add del">
        <pc:chgData name="Tom Banks" userId="e4003a43-4ad7-4d79-a39f-00cbc6e3a0d5" providerId="ADAL" clId="{2BA1BF5F-D185-4BEB-8BE1-79F946DF3B67}" dt="2025-10-13T14:22:22.903" v="149" actId="47"/>
        <pc:sldMkLst>
          <pc:docMk/>
          <pc:sldMk cId="2751133409" sldId="275"/>
        </pc:sldMkLst>
      </pc:sldChg>
      <pc:sldChg chg="add">
        <pc:chgData name="Tom Banks" userId="e4003a43-4ad7-4d79-a39f-00cbc6e3a0d5" providerId="ADAL" clId="{2BA1BF5F-D185-4BEB-8BE1-79F946DF3B67}" dt="2025-10-13T14:22:33.899" v="155"/>
        <pc:sldMkLst>
          <pc:docMk/>
          <pc:sldMk cId="2883864405" sldId="276"/>
        </pc:sldMkLst>
      </pc:sldChg>
      <pc:sldChg chg="add">
        <pc:chgData name="Tom Banks" userId="e4003a43-4ad7-4d79-a39f-00cbc6e3a0d5" providerId="ADAL" clId="{2BA1BF5F-D185-4BEB-8BE1-79F946DF3B67}" dt="2025-10-13T14:22:34.885" v="156"/>
        <pc:sldMkLst>
          <pc:docMk/>
          <pc:sldMk cId="2920400790" sldId="27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7/30/2026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161339442"/>
              </p:ext>
            </p:extLst>
          </p:nvPr>
        </p:nvGraphicFramePr>
        <p:xfrm>
          <a:off x="298297" y="1672070"/>
          <a:ext cx="5530128" cy="2494043"/>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764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79828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700" b="0" i="0" dirty="0">
                          <a:effectLst/>
                          <a:latin typeface="Calibri" panose="020F0502020204030204" pitchFamily="34" charset="0"/>
                          <a:cs typeface="Calibri" panose="020F0502020204030204" pitchFamily="34" charset="0"/>
                        </a:rPr>
                        <a:t>Pupils accessed weekly hydrotherapy, school pool sessions and external swimming provision. Swimming opportunities were tailored to individual need, promoting water confidence and independence skills. A number of pupils achieved increased confidence in the water and improved mobility through swimming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A small percentage of Year 6 pupils achieved the national 25m standard due to complex SEND needs. Attendance, medical needs and sensory barriers impacted progress for some learners. Only 10% reached 25m competency.</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69668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700" b="0" i="0" dirty="0">
                          <a:effectLst/>
                          <a:latin typeface="Calibri" panose="020F0502020204030204" pitchFamily="34" charset="0"/>
                          <a:cs typeface="Calibri" panose="020F0502020204030204" pitchFamily="34" charset="0"/>
                        </a:rPr>
                        <a:t>Pupils experienced front crawl, backstroke and water movement activities appropriate to their ability. Increased confidence and participation were evident across school swimming sessions.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Some pupils required significant physical support and were unable to independently demonstrate a range of recognised strokes. Only 5% met national expectations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69668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700" b="0" i="0" dirty="0">
                          <a:effectLst/>
                          <a:latin typeface="Calibri" panose="020F0502020204030204" pitchFamily="34" charset="0"/>
                          <a:cs typeface="Calibri" panose="020F0502020204030204" pitchFamily="34" charset="0"/>
                        </a:rPr>
                        <a:t>Water safety and confidence activities were embedded through swimming lessons and hydrotherapy sessions. Pupils developed awareness of personal safety in and around water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Self-rescue remains a challenge for many pupils because of physical, communication and cognitive barriers. Further targeted support is required.</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125442439"/>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64604">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Staff worked alongside SH Active, Inclusive Sports and other external providers. Swimming and hydrotherapy training supported safe delivery of aquatic provision.PE activities were differentiated successfully across all departments. Pupils consistently accessed at least two PE/leisure opportunities each week</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Further staff training is still needed to develop confidence in delivering specialist SEND PE activities. Consistency of assessment and evidence collection across departments requires further development</a:t>
                      </a:r>
                      <a:r>
                        <a:rPr lang="en-US" sz="700" dirty="0" smtClean="0">
                          <a:latin typeface="Calibri" panose="020F0502020204030204" pitchFamily="34" charset="0"/>
                          <a:cs typeface="Calibri" panose="020F0502020204030204" pitchFamily="34" charset="0"/>
                        </a:rPr>
                        <a:t>here</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All pupils accessed physical activity through PE, swimming, movement breaks, sensory diets and play opportunities. Participation increased through golf, cycling, climbing, swimming, SH Active sessions and Wheels for All. Pupil voice demonstrated high enjoyment levels and positive attitudes toward PE and sport</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Some pupils required significant levels of support to engage consistently. Maintaining engagement for pupils with complex medical and sensory needs remains a challenge</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4046489935"/>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PE remained highly visible across the curriculum. Sporting success and activities were shared with parents and celebrated in school. Sports Day, SH Active sessions, Swimming Gala and community activities increased awareness of healthy lifestyles.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More opportunities exist to strengthen links with mainstream schools and community clubs. Pupil leadership roles could be developed further.</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Pupils accessed golf, archery, cycling, climbing, bowling, </a:t>
                      </a:r>
                      <a:r>
                        <a:rPr lang="en-GB" sz="700" dirty="0" err="1" smtClean="0">
                          <a:latin typeface="Calibri" panose="020F0502020204030204" pitchFamily="34" charset="0"/>
                          <a:cs typeface="Calibri" panose="020F0502020204030204" pitchFamily="34" charset="0"/>
                        </a:rPr>
                        <a:t>trampolining</a:t>
                      </a:r>
                      <a:r>
                        <a:rPr lang="en-GB" sz="700" dirty="0" smtClean="0">
                          <a:latin typeface="Calibri" panose="020F0502020204030204" pitchFamily="34" charset="0"/>
                          <a:cs typeface="Calibri" panose="020F0502020204030204" pitchFamily="34" charset="0"/>
                        </a:rPr>
                        <a:t>, swimming, </a:t>
                      </a:r>
                      <a:r>
                        <a:rPr lang="en-GB" sz="700" dirty="0" err="1" smtClean="0">
                          <a:latin typeface="Calibri" panose="020F0502020204030204" pitchFamily="34" charset="0"/>
                          <a:cs typeface="Calibri" panose="020F0502020204030204" pitchFamily="34" charset="0"/>
                        </a:rPr>
                        <a:t>kurling</a:t>
                      </a:r>
                      <a:r>
                        <a:rPr lang="en-GB" sz="700" dirty="0" smtClean="0">
                          <a:latin typeface="Calibri" panose="020F0502020204030204" pitchFamily="34" charset="0"/>
                          <a:cs typeface="Calibri" panose="020F0502020204030204" pitchFamily="34" charset="0"/>
                        </a:rPr>
                        <a:t> and inclusive sports. Activities were adapted to ensure access for pupils with SEND, medical and physical needs. Girls and boys accessed the same opportunities throughout school.</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More extra-curricular opportunities could be developed. Some community-based activities are limited by transport and staffing.</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Pupils represented school at football events, swimming galas, School Games and Inclusive Sports competitions. Participation developed confidence, resilience and teamwork</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latin typeface="Calibri" panose="020F0502020204030204" pitchFamily="34" charset="0"/>
                          <a:cs typeface="Calibri" panose="020F0502020204030204" pitchFamily="34" charset="0"/>
                        </a:rPr>
                        <a:t>Due to pupils' complex needs, participation numbers in formal competitions remain relatively small. Expanding pathways for competitive sport remains a priority</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315269" y="567579"/>
            <a:ext cx="5684413" cy="1027461"/>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60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600" dirty="0">
                <a:latin typeface="Calibri" panose="020F0502020204030204" pitchFamily="34" charset="0"/>
                <a:cs typeface="Calibri" panose="020F0502020204030204" pitchFamily="34" charset="0"/>
              </a:rPr>
              <a:t>Think about specific areas of need such as </a:t>
            </a:r>
            <a:r>
              <a:rPr lang="en-US" sz="60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60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60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5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500" i="1" dirty="0" err="1">
                <a:latin typeface="Calibri" panose="020F0502020204030204" pitchFamily="34" charset="0"/>
                <a:cs typeface="Calibri" panose="020F0502020204030204" pitchFamily="34" charset="0"/>
              </a:rPr>
              <a:t>prioritising</a:t>
            </a:r>
            <a:r>
              <a:rPr lang="en-US" sz="500" i="1" dirty="0">
                <a:latin typeface="Calibri" panose="020F0502020204030204" pitchFamily="34" charset="0"/>
                <a:cs typeface="Calibri" panose="020F0502020204030204" pitchFamily="34" charset="0"/>
              </a:rPr>
              <a:t> CPD and training where needed.</a:t>
            </a:r>
          </a:p>
          <a:p>
            <a:pPr>
              <a:lnSpc>
                <a:spcPct val="124000"/>
              </a:lnSpc>
            </a:pPr>
            <a:r>
              <a:rPr lang="en-US" sz="5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5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5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5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693251203"/>
              </p:ext>
            </p:extLst>
          </p:nvPr>
        </p:nvGraphicFramePr>
        <p:xfrm>
          <a:off x="315269" y="1595040"/>
          <a:ext cx="5530128" cy="22379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Pupils accessed a wide range of aquatic opportunities through the Merstone hydrotherapy pool, school swimming sessions and external providers such as Laura's Swim Academy. Swimming provision was tailored to individual SEND needs, resulting in improved water confidence, independence and participation. Swimming continues to be one of the most popular activities identified through pupil voice..</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Continue targeted swimming interventions and top-up sessions to increase the number of pupils achieving the 25m national expectation where appropriate. Some pupils require extensive support due to complex SEND needs, which can affect progress against national benchmarks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Pupils had opportunities to develop movement and stroke techniques through weekly swimming lessons and external swimming provision. Staff reported growing confidence in the water and improved participation from many pupils across departments. Swimming was maintained as a key part of the PE curriculum throughout the year.</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Increase opportunities for pupils capable of working towards recognised strokes such as front crawl, backstroke and breaststroke. Greater focus on assessment and tracking of swimming progress will support development</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Water confidence, safe pool behaviour and personal safety skills were embedded within swimming sessions. Pupils developed greater confidence accessing both school and community swimming environments. Swimming provision had a positive impact on overall water safety awareness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latin typeface="Calibri" panose="020F0502020204030204" pitchFamily="34" charset="0"/>
                          <a:cs typeface="Calibri" panose="020F0502020204030204" pitchFamily="34" charset="0"/>
                        </a:rPr>
                        <a:t>Further develop structured water-safety teaching and self-rescue opportunities to support pupils in applying these skills independently wherever possible</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334913086"/>
              </p:ext>
            </p:extLst>
          </p:nvPr>
        </p:nvGraphicFramePr>
        <p:xfrm>
          <a:off x="197588" y="684701"/>
          <a:ext cx="5724635" cy="3362456"/>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r>
                        <a:rPr lang="en-GB" sz="700" dirty="0">
                          <a:effectLst/>
                          <a:latin typeface="Calibri" panose="020F0502020204030204" pitchFamily="34" charset="0"/>
                          <a:cs typeface="Calibri" panose="020F0502020204030204" pitchFamily="34" charset="0"/>
                        </a:rPr>
                        <a:t>Continue CPD and specialist PE training for staff.</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effectLst/>
                          <a:latin typeface="Calibri" panose="020F0502020204030204" pitchFamily="34" charset="0"/>
                          <a:cs typeface="Calibri" panose="020F0502020204030204" pitchFamily="34" charset="0"/>
                        </a:rPr>
                        <a:t>To ensure high-quality, inclusive PE for all pupils.</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a:effectLst/>
                          <a:latin typeface="Calibri" panose="020F0502020204030204" pitchFamily="34" charset="0"/>
                          <a:cs typeface="Calibri" panose="020F0502020204030204" pitchFamily="34" charset="0"/>
                        </a:rPr>
                        <a:t>Staff confidence and knowledge.</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effectLst/>
                          <a:latin typeface="Calibri" panose="020F0502020204030204" pitchFamily="34" charset="0"/>
                          <a:cs typeface="Calibri" panose="020F0502020204030204" pitchFamily="34" charset="0"/>
                        </a:rPr>
                        <a:t>Staff evaluations, lesson observations, pupil progress.</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r>
                        <a:rPr lang="en-GB" sz="700" dirty="0">
                          <a:effectLst/>
                          <a:latin typeface="Calibri" panose="020F0502020204030204" pitchFamily="34" charset="0"/>
                          <a:cs typeface="Calibri" panose="020F0502020204030204" pitchFamily="34" charset="0"/>
                        </a:rPr>
                        <a:t>Maintain SH Active and Inclusive Sports partnerships.</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effectLst/>
                          <a:latin typeface="Calibri" panose="020F0502020204030204" pitchFamily="34" charset="0"/>
                          <a:cs typeface="Calibri" panose="020F0502020204030204" pitchFamily="34" charset="0"/>
                        </a:rPr>
                        <a:t>To provide engaging and accessible physical activity opportunities.</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effectLst/>
                          <a:latin typeface="Calibri" panose="020F0502020204030204" pitchFamily="34" charset="0"/>
                          <a:cs typeface="Calibri" panose="020F0502020204030204" pitchFamily="34" charset="0"/>
                        </a:rPr>
                        <a:t>Physical activity engagement.</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effectLst/>
                          <a:latin typeface="Calibri" panose="020F0502020204030204" pitchFamily="34" charset="0"/>
                          <a:cs typeface="Calibri" panose="020F0502020204030204" pitchFamily="34" charset="0"/>
                        </a:rPr>
                        <a:t>Participation data and pupil voice.</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r>
                        <a:rPr lang="en-GB" sz="700" dirty="0">
                          <a:effectLst/>
                          <a:latin typeface="Calibri" panose="020F0502020204030204" pitchFamily="34" charset="0"/>
                          <a:cs typeface="Calibri" panose="020F0502020204030204" pitchFamily="34" charset="0"/>
                        </a:rPr>
                        <a:t>Increase community sporting experiences such as golf, cycling, climbing and swimming.</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effectLst/>
                          <a:latin typeface="Calibri" panose="020F0502020204030204" pitchFamily="34" charset="0"/>
                          <a:cs typeface="Calibri" panose="020F0502020204030204" pitchFamily="34" charset="0"/>
                        </a:rPr>
                        <a:t>To develop independence and lifelong participation in sport.</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effectLst/>
                          <a:latin typeface="Calibri" panose="020F0502020204030204" pitchFamily="34" charset="0"/>
                          <a:cs typeface="Calibri" panose="020F0502020204030204" pitchFamily="34" charset="0"/>
                        </a:rPr>
                        <a:t>Broader experiences.</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effectLst/>
                          <a:latin typeface="Calibri" panose="020F0502020204030204" pitchFamily="34" charset="0"/>
                          <a:cs typeface="Calibri" panose="020F0502020204030204" pitchFamily="34" charset="0"/>
                        </a:rPr>
                        <a:t>Visit records and ASDAN outcomes.</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r>
                        <a:rPr lang="en-GB" sz="700" dirty="0">
                          <a:effectLst/>
                          <a:latin typeface="Calibri" panose="020F0502020204030204" pitchFamily="34" charset="0"/>
                          <a:cs typeface="Calibri" panose="020F0502020204030204" pitchFamily="34" charset="0"/>
                        </a:rPr>
                        <a:t>Develop competitive and festival opportunities through School Games and local SEND events.</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a:effectLst/>
                          <a:latin typeface="Calibri" panose="020F0502020204030204" pitchFamily="34" charset="0"/>
                          <a:cs typeface="Calibri" panose="020F0502020204030204" pitchFamily="34" charset="0"/>
                        </a:rPr>
                        <a:t>To increase confidence and resilience through competition.</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a:effectLst/>
                          <a:latin typeface="Calibri" panose="020F0502020204030204" pitchFamily="34" charset="0"/>
                          <a:cs typeface="Calibri" panose="020F0502020204030204" pitchFamily="34" charset="0"/>
                        </a:rPr>
                        <a:t>Competitive sport.</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effectLst/>
                          <a:latin typeface="Calibri" panose="020F0502020204030204" pitchFamily="34" charset="0"/>
                          <a:cs typeface="Calibri" panose="020F0502020204030204" pitchFamily="34" charset="0"/>
                        </a:rPr>
                        <a:t>Event participation data.</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r>
                        <a:rPr lang="en-GB" sz="700" dirty="0">
                          <a:effectLst/>
                          <a:latin typeface="Calibri" panose="020F0502020204030204" pitchFamily="34" charset="0"/>
                          <a:cs typeface="Calibri" panose="020F0502020204030204" pitchFamily="34" charset="0"/>
                        </a:rPr>
                        <a:t>Improve swimming outcomes through targeted interventions and top-up sessions.</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a:effectLst/>
                          <a:latin typeface="Calibri" panose="020F0502020204030204" pitchFamily="34" charset="0"/>
                          <a:cs typeface="Calibri" panose="020F0502020204030204" pitchFamily="34" charset="0"/>
                        </a:rPr>
                        <a:t>To improve water confidence and swimming attainment.</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a:effectLst/>
                          <a:latin typeface="Calibri" panose="020F0502020204030204" pitchFamily="34" charset="0"/>
                          <a:cs typeface="Calibri" panose="020F0502020204030204" pitchFamily="34" charset="0"/>
                        </a:rPr>
                        <a:t>Physical activity and swimming.</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effectLst/>
                          <a:latin typeface="Calibri" panose="020F0502020204030204" pitchFamily="34" charset="0"/>
                          <a:cs typeface="Calibri" panose="020F0502020204030204" pitchFamily="34" charset="0"/>
                        </a:rPr>
                        <a:t>Swimming assessment records.</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a:t>
            </a:r>
            <a:r>
              <a:rPr lang="en-US" sz="1200" b="1" dirty="0" smtClean="0">
                <a:latin typeface="Calibri" panose="020F0502020204030204" pitchFamily="34" charset="0"/>
                <a:cs typeface="Calibri" panose="020F0502020204030204" pitchFamily="34" charset="0"/>
              </a:rPr>
              <a:t>2026/2027)</a:t>
            </a:r>
            <a:endParaRPr lang="en-US" sz="1200" b="1"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94842" y="120149"/>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r>
              <a:rPr lang="en-US" sz="1200" b="1" dirty="0" smtClean="0">
                <a:latin typeface="Calibri" panose="020F0502020204030204" pitchFamily="34" charset="0"/>
                <a:cs typeface="Calibri" panose="020F0502020204030204" pitchFamily="34" charset="0"/>
              </a:rPr>
              <a:t>: Increase community sport and physical activity opportunities</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276347962"/>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solidFill>
                            <a:schemeClr val="tx1"/>
                          </a:solidFill>
                          <a:latin typeface="Calibri" panose="020F0502020204030204" pitchFamily="34" charset="0"/>
                          <a:cs typeface="Calibri" panose="020F0502020204030204" pitchFamily="34" charset="0"/>
                        </a:rPr>
                        <a:t>To increase opportunities for pupils to access community-based sports and leisure activities, supporting physical wellbeing, independence and preparation for adulthood.</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Continue and expand partnerships with Shirley Golf Club, Ackers Adventure, Wheels for All, Flash Climbing Centre and Inclusive Sports. Provide regular off-site sporting opportunities linked to ASDAN, Duke of Edinburgh and Preparation for Adulthood pathways. Ensure activities are adapted to meet individual SEND needs.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Increased pupil participation in community sport, improved confidence accessing local facilities, greater independence and increased awareness of lifelong leisure opportunities.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Visit registers, timetables, pupil voice surveys, ASDAN evidence, photographs, attendance records and community provider feedback.</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186961" y="116217"/>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r>
              <a:rPr lang="en-US" sz="1200" b="1" dirty="0" smtClean="0">
                <a:latin typeface="Calibri" panose="020F0502020204030204" pitchFamily="34" charset="0"/>
                <a:cs typeface="Calibri" panose="020F0502020204030204" pitchFamily="34" charset="0"/>
              </a:rPr>
              <a:t>: Develop swimming, water confidence and water safety </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2223931673"/>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solidFill>
                            <a:schemeClr val="tx1"/>
                          </a:solidFill>
                          <a:latin typeface="Calibri" panose="020F0502020204030204" pitchFamily="34" charset="0"/>
                          <a:cs typeface="Calibri" panose="020F0502020204030204" pitchFamily="34" charset="0"/>
                        </a:rPr>
                        <a:t>To improve swimming confidence, independence and water safety knowledge through personalised swimming opportunities for all pupils.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Maintain access to </a:t>
                      </a:r>
                      <a:r>
                        <a:rPr lang="en-GB" sz="600" dirty="0" err="1" smtClean="0">
                          <a:solidFill>
                            <a:schemeClr val="tx1"/>
                          </a:solidFill>
                          <a:latin typeface="Calibri" panose="020F0502020204030204" pitchFamily="34" charset="0"/>
                          <a:cs typeface="Calibri" panose="020F0502020204030204" pitchFamily="34" charset="0"/>
                        </a:rPr>
                        <a:t>Merstone's</a:t>
                      </a:r>
                      <a:r>
                        <a:rPr lang="en-GB" sz="600" dirty="0" smtClean="0">
                          <a:solidFill>
                            <a:schemeClr val="tx1"/>
                          </a:solidFill>
                          <a:latin typeface="Calibri" panose="020F0502020204030204" pitchFamily="34" charset="0"/>
                          <a:cs typeface="Calibri" panose="020F0502020204030204" pitchFamily="34" charset="0"/>
                        </a:rPr>
                        <a:t> hydrotherapy pool, school swimming programme and external providers such as Laura's Swim Academy. Deliver targeted support for pupils working towards swimming outcomes and continue staff CPD in swimming and water safety.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Pupils demonstrating greater confidence in water, improved independence skills, increased participation and enhanced understanding of water safety.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Swimming assessments, EHCP targets, attendance records, pupil voice, photographs and teacher observations.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79687" y="127758"/>
            <a:ext cx="4462271" cy="438582"/>
          </a:xfrm>
          <a:prstGeom prst="rect">
            <a:avLst/>
          </a:prstGeom>
          <a:noFill/>
        </p:spPr>
        <p:txBody>
          <a:bodyPr wrap="square" rtlCol="0">
            <a:spAutoFit/>
          </a:bodyPr>
          <a:lstStyle/>
          <a:p>
            <a:r>
              <a:rPr lang="en-US" sz="1200" b="1" dirty="0" smtClean="0">
                <a:latin typeface="Calibri" panose="020F0502020204030204" pitchFamily="34" charset="0"/>
                <a:cs typeface="Calibri" panose="020F0502020204030204" pitchFamily="34" charset="0"/>
              </a:rPr>
              <a:t>Your objective: </a:t>
            </a:r>
          </a:p>
          <a:p>
            <a:r>
              <a:rPr lang="en-US" sz="1050" b="1" dirty="0" smtClean="0">
                <a:latin typeface="Calibri" panose="020F0502020204030204" pitchFamily="34" charset="0"/>
                <a:cs typeface="Calibri" panose="020F0502020204030204" pitchFamily="34" charset="0"/>
              </a:rPr>
              <a:t>Broaden inclusive sporting and competitive opportunities </a:t>
            </a:r>
            <a:endParaRPr lang="en-US" sz="105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99684020"/>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solidFill>
                            <a:schemeClr val="tx1"/>
                          </a:solidFill>
                          <a:latin typeface="Calibri" panose="020F0502020204030204" pitchFamily="34" charset="0"/>
                          <a:cs typeface="Calibri" panose="020F0502020204030204" pitchFamily="34" charset="0"/>
                        </a:rPr>
                        <a:t>To increase participation in inclusive sports, festivals and competitive events, ensuring all pupils can experience success, teamwork and achievement through physical activity.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Continue engagement with School Games, Inclusive Sports, SEND Active events, football festivals, swimming galas and Sports Day activities. Develop FIFA World Cup themed activities, leadership opportunities and Duke of Edinburgh sport and physical activity experiences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Increased pupil participation, improved teamwork and communication, enhanced confidence and a greater enjoyment of physical activity and sport.</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Participation records, event registers, certificates, photographs, pupil voice and School Games records.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186961" y="116217"/>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a:t>
            </a:r>
            <a:r>
              <a:rPr lang="en-US" sz="1200" b="1" dirty="0" smtClean="0">
                <a:latin typeface="Calibri" panose="020F0502020204030204" pitchFamily="34" charset="0"/>
                <a:cs typeface="Calibri" panose="020F0502020204030204" pitchFamily="34" charset="0"/>
              </a:rPr>
              <a:t>objective:</a:t>
            </a:r>
            <a:r>
              <a:rPr lang="en-GB" sz="1200" b="1" dirty="0">
                <a:latin typeface="Calibri" panose="020F0502020204030204" pitchFamily="34" charset="0"/>
                <a:cs typeface="Calibri" panose="020F0502020204030204" pitchFamily="34" charset="0"/>
              </a:rPr>
              <a:t>Increase staff confidence and expertise in delivering high-quality inclusive PE</a:t>
            </a:r>
            <a:r>
              <a:rPr lang="en-US" sz="1200" b="1" dirty="0" smtClean="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384692109"/>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solidFill>
                            <a:schemeClr val="tx1"/>
                          </a:solidFill>
                          <a:latin typeface="Calibri" panose="020F0502020204030204" pitchFamily="34" charset="0"/>
                          <a:cs typeface="Calibri" panose="020F0502020204030204" pitchFamily="34" charset="0"/>
                        </a:rPr>
                        <a:t>To increase staff confidence, knowledge and skills in delivering engaging, inclusive and appropriately differentiated PE, swimming and physical activity opportunities for all pupils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Continue working alongside specialist providers including SH Active and Inclusive Sports. Provide PE and swimming CPD opportunities for staff, share best practice across departments and support teachers to deliver activities that meet the diverse physical, sensory and communication needs of pupils. Develop staff understanding of physical development, regulation through movement and preparation for adulthood through sport</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Staff demonstrate increased confidence when delivering PE and swimming activities. Pupils access consistently high-quality PE provision across the school and show improved engagement, participation and enjoyment in physical activity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Staff questionnaires, CPD records, lesson observations, learning walks, pupil voice, PE assessment data and departmental monitoring records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94842" y="116217"/>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r>
              <a:rPr lang="en-US" sz="1200" b="1" dirty="0" smtClean="0">
                <a:latin typeface="Calibri" panose="020F0502020204030204" pitchFamily="34" charset="0"/>
                <a:cs typeface="Calibri" panose="020F0502020204030204" pitchFamily="34" charset="0"/>
              </a:rPr>
              <a:t>: </a:t>
            </a:r>
            <a:r>
              <a:rPr lang="en-GB" sz="1200" b="1" dirty="0">
                <a:latin typeface="Calibri" panose="020F0502020204030204" pitchFamily="34" charset="0"/>
                <a:cs typeface="Calibri" panose="020F0502020204030204" pitchFamily="34" charset="0"/>
              </a:rPr>
              <a:t>Improve physical wellbeing, sensory regulation and engagement through movement</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2512680150"/>
              </p:ext>
            </p:extLst>
          </p:nvPr>
        </p:nvGraphicFramePr>
        <p:xfrm>
          <a:off x="294842" y="694098"/>
          <a:ext cx="5530128" cy="325611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375750">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smtClean="0">
                          <a:solidFill>
                            <a:schemeClr val="tx1"/>
                          </a:solidFill>
                          <a:latin typeface="Calibri" panose="020F0502020204030204" pitchFamily="34" charset="0"/>
                          <a:cs typeface="Calibri" panose="020F0502020204030204" pitchFamily="34" charset="0"/>
                        </a:rPr>
                        <a:t>To increase opportunities for pupils to use movement, physical activity and sport to support emotional wellbeing, sensory regulation and readiness to learn</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Continue to embed movement breaks, sensory circuits, hydrotherapy, rebound therapy, MATP, soft play, outdoor learning and structured physical activities throughout the school day. Support staff in identifying physical activities that help pupils regulate and engage in learning. Ensure PE activities are personalised to individual sensory and physical needs.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Pupils demonstrate improved regulation, engagement and wellbeing. Pupils become more confident in identifying physical activities that support their own physical and mental health and are able to use movement as a strategy to manage emotions and sensory needs.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smtClean="0">
                          <a:solidFill>
                            <a:schemeClr val="tx1"/>
                          </a:solidFill>
                          <a:latin typeface="Calibri" panose="020F0502020204030204" pitchFamily="34" charset="0"/>
                          <a:cs typeface="Calibri" panose="020F0502020204030204" pitchFamily="34" charset="0"/>
                        </a:rPr>
                        <a:t>EHCP outcomes, behaviour and engagement data, sensory regulation records, pupil voice, learning walks, staff observations, wellbeing surveys and photographic evidence.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153</TotalTime>
  <Words>3527</Words>
  <Application>Microsoft Office PowerPoint</Application>
  <PresentationFormat>Custom</PresentationFormat>
  <Paragraphs>355</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Jonathan Edwards</cp:lastModifiedBy>
  <cp:revision>19</cp:revision>
  <dcterms:created xsi:type="dcterms:W3CDTF">2025-10-08T18:09:30Z</dcterms:created>
  <dcterms:modified xsi:type="dcterms:W3CDTF">2026-07-30T10:23:31Z</dcterms:modified>
</cp:coreProperties>
</file>